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5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114.png"/><Relationship Id="rId3" Type="http://schemas.openxmlformats.org/officeDocument/2006/relationships/image" Target="../media/image92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33" Type="http://schemas.openxmlformats.org/officeDocument/2006/relationships/image" Target="../media/image121.png"/><Relationship Id="rId2" Type="http://schemas.openxmlformats.org/officeDocument/2006/relationships/image" Target="../media/image91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32" Type="http://schemas.openxmlformats.org/officeDocument/2006/relationships/image" Target="../media/image120.png"/><Relationship Id="rId5" Type="http://schemas.openxmlformats.org/officeDocument/2006/relationships/image" Target="../media/image94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31" Type="http://schemas.openxmlformats.org/officeDocument/2006/relationships/image" Target="../media/image119.png"/><Relationship Id="rId4" Type="http://schemas.openxmlformats.org/officeDocument/2006/relationships/image" Target="../media/image93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Relationship Id="rId30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31.png"/><Relationship Id="rId3" Type="http://schemas.openxmlformats.org/officeDocument/2006/relationships/image" Target="../media/image123.png"/><Relationship Id="rId7" Type="http://schemas.openxmlformats.org/officeDocument/2006/relationships/image" Target="../media/image35.png"/><Relationship Id="rId12" Type="http://schemas.openxmlformats.org/officeDocument/2006/relationships/image" Target="../media/image13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29.png"/><Relationship Id="rId5" Type="http://schemas.openxmlformats.org/officeDocument/2006/relationships/image" Target="../media/image125.png"/><Relationship Id="rId10" Type="http://schemas.openxmlformats.org/officeDocument/2006/relationships/image" Target="../media/image128.png"/><Relationship Id="rId4" Type="http://schemas.openxmlformats.org/officeDocument/2006/relationships/image" Target="../media/image124.png"/><Relationship Id="rId9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5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1791" y="2131423"/>
            <a:ext cx="12091675" cy="40633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7051" y="4691918"/>
            <a:ext cx="10229445" cy="3809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43971" y="8969155"/>
            <a:ext cx="2145967" cy="11591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79063" y="541206"/>
            <a:ext cx="1418144" cy="101019"/>
            <a:chOff x="579063" y="541206"/>
            <a:chExt cx="1418144" cy="101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063" y="541206"/>
              <a:ext cx="1418144" cy="101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313" y="290960"/>
            <a:ext cx="2825501" cy="12570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362174" y="0"/>
            <a:ext cx="21854429" cy="415736"/>
            <a:chOff x="-3362174" y="0"/>
            <a:chExt cx="21854429" cy="41573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62174" y="0"/>
              <a:ext cx="21854429" cy="41573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34200" y="728432"/>
            <a:ext cx="4143529" cy="912772"/>
          </a:xfrm>
          <a:prstGeom prst="rect">
            <a:avLst/>
          </a:prstGeom>
        </p:spPr>
      </p:pic>
      <p:pic>
        <p:nvPicPr>
          <p:cNvPr id="3" name="1차 프로젝트">
            <a:hlinkClick r:id="" action="ppaction://media"/>
            <a:extLst>
              <a:ext uri="{FF2B5EF4-FFF2-40B4-BE49-F238E27FC236}">
                <a16:creationId xmlns:a16="http://schemas.microsoft.com/office/drawing/2014/main" id="{673F8C27-3F8C-49B9-B37B-9127CA916F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4857" y="1641204"/>
            <a:ext cx="13716000" cy="7715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295" y="112418"/>
            <a:ext cx="1274886" cy="10158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5915" y="147298"/>
            <a:ext cx="621592" cy="621592"/>
            <a:chOff x="165915" y="147298"/>
            <a:chExt cx="621592" cy="6215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15" y="147298"/>
              <a:ext cx="621592" cy="6215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51977" y="900133"/>
            <a:ext cx="13781761" cy="7719364"/>
            <a:chOff x="2251977" y="900133"/>
            <a:chExt cx="13781761" cy="77193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1977" y="900133"/>
              <a:ext cx="13781761" cy="77193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5856" y="8841053"/>
            <a:ext cx="17214003" cy="1059119"/>
            <a:chOff x="535856" y="8841053"/>
            <a:chExt cx="17214003" cy="10591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56" y="8841053"/>
              <a:ext cx="17214003" cy="10591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297" y="112418"/>
            <a:ext cx="1706621" cy="10158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5915" y="147298"/>
            <a:ext cx="621592" cy="621592"/>
            <a:chOff x="165915" y="147298"/>
            <a:chExt cx="621592" cy="6215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15" y="147298"/>
              <a:ext cx="621592" cy="6215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1486" y="5302084"/>
            <a:ext cx="6956227" cy="4722012"/>
            <a:chOff x="991486" y="5302084"/>
            <a:chExt cx="6956227" cy="47220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1486" y="5302084"/>
              <a:ext cx="6956227" cy="47220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67711" y="2014286"/>
            <a:ext cx="8200405" cy="6257143"/>
            <a:chOff x="9967711" y="2014286"/>
            <a:chExt cx="8200405" cy="62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67711" y="2014286"/>
              <a:ext cx="8200405" cy="62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1486" y="1184123"/>
            <a:ext cx="6956227" cy="4759158"/>
            <a:chOff x="991486" y="1184123"/>
            <a:chExt cx="6956227" cy="47591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1486" y="1184123"/>
              <a:ext cx="6956227" cy="47591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18004" y="4794966"/>
            <a:ext cx="1649707" cy="695783"/>
            <a:chOff x="8318004" y="4794966"/>
            <a:chExt cx="1649707" cy="6957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18004" y="4794966"/>
              <a:ext cx="1649707" cy="695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95776" y="1997014"/>
            <a:ext cx="10029881" cy="7470570"/>
            <a:chOff x="7695776" y="1997014"/>
            <a:chExt cx="10029881" cy="74705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5776" y="1997014"/>
              <a:ext cx="10029881" cy="74705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03806" y="1507086"/>
            <a:ext cx="9745148" cy="489928"/>
            <a:chOff x="7803806" y="1507086"/>
            <a:chExt cx="9745148" cy="4899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3806" y="1507086"/>
              <a:ext cx="9745148" cy="48992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1888" y="163761"/>
            <a:ext cx="1239335" cy="10158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6429" y="3538612"/>
            <a:ext cx="2238705" cy="2056549"/>
            <a:chOff x="726429" y="3538612"/>
            <a:chExt cx="2238705" cy="20565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6429" y="3538612"/>
              <a:ext cx="2238705" cy="20565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58977" y="3588874"/>
            <a:ext cx="3333563" cy="1956024"/>
            <a:chOff x="3558977" y="3588874"/>
            <a:chExt cx="3333563" cy="19560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8977" y="3588874"/>
              <a:ext cx="3333563" cy="19560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9168" y="239950"/>
            <a:ext cx="663583" cy="621592"/>
            <a:chOff x="259168" y="239950"/>
            <a:chExt cx="663583" cy="6215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168" y="239950"/>
              <a:ext cx="663583" cy="6215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66902" y="5615590"/>
            <a:ext cx="1084295" cy="233418"/>
            <a:chOff x="4566902" y="5615590"/>
            <a:chExt cx="1084295" cy="2334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566902" y="5615590"/>
              <a:ext cx="1084295" cy="2334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54892" y="6274447"/>
            <a:ext cx="3908315" cy="856375"/>
            <a:chOff x="3154892" y="6274447"/>
            <a:chExt cx="3908315" cy="8563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54892" y="6274447"/>
              <a:ext cx="3908315" cy="85637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78137" y="6444159"/>
            <a:ext cx="3257144" cy="44618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08494" y="937707"/>
            <a:ext cx="4628571" cy="2545827"/>
            <a:chOff x="2808494" y="937707"/>
            <a:chExt cx="4628571" cy="25458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08494" y="937707"/>
              <a:ext cx="4628571" cy="25458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1526" y="26359"/>
            <a:ext cx="2287685" cy="10158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5915" y="147298"/>
            <a:ext cx="621592" cy="621592"/>
            <a:chOff x="165915" y="147298"/>
            <a:chExt cx="621592" cy="6215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915" y="147298"/>
              <a:ext cx="621592" cy="62159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096870" y="-2662412"/>
            <a:ext cx="32479454" cy="162780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8754" y="3446168"/>
            <a:ext cx="2245535" cy="1843430"/>
            <a:chOff x="1378754" y="3446168"/>
            <a:chExt cx="2245535" cy="18434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8754" y="3446168"/>
              <a:ext cx="2245535" cy="18434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03510" y="3745684"/>
            <a:ext cx="2796114" cy="1730928"/>
            <a:chOff x="3603510" y="3745684"/>
            <a:chExt cx="2796114" cy="17309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3510" y="3745684"/>
              <a:ext cx="2796114" cy="1730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7718" y="6130513"/>
            <a:ext cx="2211240" cy="2315934"/>
            <a:chOff x="1177718" y="6130513"/>
            <a:chExt cx="2211240" cy="23159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718" y="6130513"/>
              <a:ext cx="2211240" cy="23159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46835" y="3334271"/>
            <a:ext cx="3620615" cy="2553752"/>
            <a:chOff x="7846835" y="3334271"/>
            <a:chExt cx="3620615" cy="25537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6835" y="3334271"/>
              <a:ext cx="3620615" cy="25537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39303" y="6486336"/>
            <a:ext cx="2284115" cy="2405611"/>
            <a:chOff x="14439303" y="6486336"/>
            <a:chExt cx="2284115" cy="24056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39303" y="6486336"/>
              <a:ext cx="2284115" cy="24056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40839" y="6486336"/>
            <a:ext cx="2730025" cy="2730025"/>
            <a:chOff x="3540839" y="6486336"/>
            <a:chExt cx="2730025" cy="27300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40839" y="6486336"/>
              <a:ext cx="2730025" cy="27300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99624" y="6130513"/>
            <a:ext cx="3085714" cy="3085714"/>
            <a:chOff x="6999624" y="6130513"/>
            <a:chExt cx="3085714" cy="308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99624" y="6130513"/>
              <a:ext cx="3085714" cy="308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44457" y="3825414"/>
            <a:ext cx="3932549" cy="2634887"/>
            <a:chOff x="12444457" y="3825414"/>
            <a:chExt cx="3932549" cy="263488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44457" y="3825414"/>
              <a:ext cx="3932549" cy="26348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2107" y="1079518"/>
            <a:ext cx="15901501" cy="9040964"/>
            <a:chOff x="1192107" y="1079518"/>
            <a:chExt cx="15901501" cy="90409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107" y="1079518"/>
              <a:ext cx="15901501" cy="90409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918" y="112418"/>
            <a:ext cx="3316229" cy="10158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915" y="147298"/>
            <a:ext cx="621592" cy="621592"/>
            <a:chOff x="165915" y="147298"/>
            <a:chExt cx="621592" cy="6215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915" y="147298"/>
              <a:ext cx="621592" cy="621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6B21099-6B08-4D40-94BB-CFA0E3E90A33}"/>
              </a:ext>
            </a:extLst>
          </p:cNvPr>
          <p:cNvSpPr/>
          <p:nvPr/>
        </p:nvSpPr>
        <p:spPr>
          <a:xfrm>
            <a:off x="3393230" y="4428781"/>
            <a:ext cx="1869596" cy="61985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548656" y="4241798"/>
            <a:ext cx="1512044" cy="1353280"/>
            <a:chOff x="548656" y="4241798"/>
            <a:chExt cx="1512044" cy="1353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56" y="4241798"/>
              <a:ext cx="1512044" cy="13532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110" y="3489426"/>
            <a:ext cx="1340665" cy="1101261"/>
            <a:chOff x="648110" y="3489426"/>
            <a:chExt cx="1340665" cy="11012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110" y="3489426"/>
              <a:ext cx="1340665" cy="11012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1284" y="3875890"/>
            <a:ext cx="1037869" cy="365909"/>
            <a:chOff x="831284" y="3875890"/>
            <a:chExt cx="1037869" cy="3659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1284" y="3875890"/>
              <a:ext cx="1037869" cy="3659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5040" y="301747"/>
            <a:ext cx="2173916" cy="10158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9432" y="422686"/>
            <a:ext cx="621592" cy="621592"/>
            <a:chOff x="329432" y="422686"/>
            <a:chExt cx="621592" cy="6215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432" y="422686"/>
              <a:ext cx="621592" cy="6215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4717" y="4371560"/>
            <a:ext cx="1076367" cy="740357"/>
            <a:chOff x="2304717" y="4371560"/>
            <a:chExt cx="1076367" cy="7403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4717" y="4371560"/>
              <a:ext cx="1076367" cy="7403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91121" y="4371560"/>
            <a:ext cx="1157372" cy="740357"/>
            <a:chOff x="5491121" y="4371560"/>
            <a:chExt cx="1157372" cy="7403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91121" y="4371560"/>
              <a:ext cx="1157372" cy="7403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00848" y="4395879"/>
            <a:ext cx="1079030" cy="740357"/>
            <a:chOff x="8600848" y="4395879"/>
            <a:chExt cx="1079030" cy="7403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00848" y="4395879"/>
              <a:ext cx="1079030" cy="7403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59734" y="2400369"/>
            <a:ext cx="1775375" cy="2167005"/>
            <a:chOff x="7359734" y="2400369"/>
            <a:chExt cx="1775375" cy="21670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7359734" y="2400369"/>
              <a:ext cx="1775375" cy="216700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57319" y="2401593"/>
            <a:ext cx="1496782" cy="84606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32196" y="3961598"/>
            <a:ext cx="1254552" cy="309718"/>
            <a:chOff x="11232196" y="3961598"/>
            <a:chExt cx="1254552" cy="30971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720000">
              <a:off x="11232196" y="3961598"/>
              <a:ext cx="1254552" cy="3097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98262" y="5361328"/>
            <a:ext cx="1253859" cy="309546"/>
            <a:chOff x="11198262" y="5361328"/>
            <a:chExt cx="1253859" cy="30954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8400000">
              <a:off x="11198262" y="5361328"/>
              <a:ext cx="1253859" cy="3095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30360" y="6672694"/>
            <a:ext cx="785867" cy="282381"/>
            <a:chOff x="11930360" y="6672694"/>
            <a:chExt cx="785867" cy="28238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300000">
              <a:off x="11930360" y="6672694"/>
              <a:ext cx="785867" cy="28238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44067" y="7048500"/>
            <a:ext cx="3081333" cy="84766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652327" y="4133374"/>
            <a:ext cx="1031085" cy="232120"/>
            <a:chOff x="13652327" y="4133374"/>
            <a:chExt cx="1031085" cy="23212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7440000">
              <a:off x="13652327" y="4133374"/>
              <a:ext cx="1031085" cy="23212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622268" y="5544649"/>
            <a:ext cx="1091201" cy="270837"/>
            <a:chOff x="13622268" y="5544649"/>
            <a:chExt cx="1091201" cy="27083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3440000">
              <a:off x="13622268" y="5544649"/>
              <a:ext cx="1091201" cy="2708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658865" y="5512228"/>
            <a:ext cx="1338178" cy="330363"/>
            <a:chOff x="3658865" y="5512228"/>
            <a:chExt cx="1338178" cy="33036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3658865" y="5512228"/>
              <a:ext cx="1338178" cy="33036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90265" y="6417506"/>
            <a:ext cx="2019935" cy="66010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124149" y="7239888"/>
            <a:ext cx="859018" cy="330363"/>
            <a:chOff x="4124149" y="7239888"/>
            <a:chExt cx="859018" cy="33036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7440000">
              <a:off x="4124149" y="7239888"/>
              <a:ext cx="859018" cy="33036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80188" y="7889952"/>
            <a:ext cx="1408430" cy="56360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311831" y="4365521"/>
            <a:ext cx="790882" cy="270837"/>
            <a:chOff x="15311831" y="4365521"/>
            <a:chExt cx="790882" cy="27083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3680000">
              <a:off x="15311831" y="4365521"/>
              <a:ext cx="790882" cy="270837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621000" y="5784683"/>
            <a:ext cx="1461284" cy="65421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155303" y="5402422"/>
            <a:ext cx="790882" cy="270837"/>
            <a:chOff x="15155303" y="5402422"/>
            <a:chExt cx="790882" cy="27083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7680000">
              <a:off x="15155303" y="5402422"/>
              <a:ext cx="790882" cy="270837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447393" y="3552265"/>
            <a:ext cx="2727904" cy="64888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050040" y="5584072"/>
            <a:ext cx="1253859" cy="309546"/>
            <a:chOff x="7050040" y="5584072"/>
            <a:chExt cx="1253859" cy="30954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7050040" y="5584072"/>
              <a:ext cx="1253859" cy="309546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473562" y="321514"/>
            <a:ext cx="3414957" cy="75564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3624289" y="8862418"/>
            <a:ext cx="2078919" cy="1145894"/>
            <a:chOff x="3624289" y="8862418"/>
            <a:chExt cx="2078919" cy="114589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24289" y="8862418"/>
              <a:ext cx="2078919" cy="114589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777925" y="8686158"/>
            <a:ext cx="1825261" cy="1498414"/>
            <a:chOff x="6777925" y="8686158"/>
            <a:chExt cx="1825261" cy="14984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77925" y="8686158"/>
              <a:ext cx="1825261" cy="14984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035456" y="8920177"/>
            <a:ext cx="1841069" cy="1139709"/>
            <a:chOff x="10035456" y="8920177"/>
            <a:chExt cx="1841069" cy="113970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35456" y="8920177"/>
              <a:ext cx="1841069" cy="113970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044165" y="8810843"/>
            <a:ext cx="1249044" cy="1249044"/>
            <a:chOff x="13044165" y="8810843"/>
            <a:chExt cx="1249044" cy="124904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044165" y="8810843"/>
              <a:ext cx="1249044" cy="124904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864062" y="8862418"/>
            <a:ext cx="1072070" cy="1202805"/>
            <a:chOff x="15864062" y="8862418"/>
            <a:chExt cx="1072070" cy="1202805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864062" y="8862418"/>
              <a:ext cx="1072070" cy="120280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767986" y="1814177"/>
            <a:ext cx="2958870" cy="2167005"/>
            <a:chOff x="6767986" y="1814177"/>
            <a:chExt cx="2958870" cy="2167005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6767986" y="1814177"/>
              <a:ext cx="2958870" cy="2167005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646237" y="1431374"/>
            <a:ext cx="959881" cy="449766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5925800" y="6496039"/>
            <a:ext cx="682105" cy="270837"/>
            <a:chOff x="16059044" y="6496039"/>
            <a:chExt cx="682105" cy="27083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5400000">
              <a:off x="16059044" y="6496039"/>
              <a:ext cx="682105" cy="270837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5544800" y="7003961"/>
            <a:ext cx="1461287" cy="654139"/>
          </a:xfrm>
          <a:prstGeom prst="rect">
            <a:avLst/>
          </a:prstGeom>
        </p:spPr>
      </p:pic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3D27BE9F-2FEB-4D6B-B2C4-FE39643F1578}"/>
              </a:ext>
            </a:extLst>
          </p:cNvPr>
          <p:cNvSpPr/>
          <p:nvPr/>
        </p:nvSpPr>
        <p:spPr>
          <a:xfrm>
            <a:off x="6693422" y="4410094"/>
            <a:ext cx="1869596" cy="61985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EDD6D1D-9583-42EB-B077-4E870A6C9C49}"/>
              </a:ext>
            </a:extLst>
          </p:cNvPr>
          <p:cNvSpPr/>
          <p:nvPr/>
        </p:nvSpPr>
        <p:spPr>
          <a:xfrm>
            <a:off x="9846561" y="4477887"/>
            <a:ext cx="1869596" cy="61985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movie</a:t>
            </a:r>
            <a:endParaRPr lang="ko-KR" altLang="en-US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5803426-2C6D-4CAB-AC29-85DE6FF9F13B}"/>
              </a:ext>
            </a:extLst>
          </p:cNvPr>
          <p:cNvSpPr/>
          <p:nvPr/>
        </p:nvSpPr>
        <p:spPr>
          <a:xfrm>
            <a:off x="14031318" y="4658754"/>
            <a:ext cx="1869596" cy="61985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영화 상세보기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1982E63-69CD-4FD5-B9FB-134413238BCA}"/>
              </a:ext>
            </a:extLst>
          </p:cNvPr>
          <p:cNvSpPr/>
          <p:nvPr/>
        </p:nvSpPr>
        <p:spPr>
          <a:xfrm>
            <a:off x="6693422" y="6401872"/>
            <a:ext cx="1869596" cy="61985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캘린더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CE08BAE-6155-473D-9DFF-854169384A7D}"/>
              </a:ext>
            </a:extLst>
          </p:cNvPr>
          <p:cNvSpPr/>
          <p:nvPr/>
        </p:nvSpPr>
        <p:spPr>
          <a:xfrm>
            <a:off x="12185967" y="5910013"/>
            <a:ext cx="1869596" cy="61985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페이지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72DBA8F5-0D2B-4669-9A94-CACD516B2F94}"/>
              </a:ext>
            </a:extLst>
          </p:cNvPr>
          <p:cNvSpPr/>
          <p:nvPr/>
        </p:nvSpPr>
        <p:spPr>
          <a:xfrm>
            <a:off x="12401057" y="3393244"/>
            <a:ext cx="1869596" cy="61985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MBTI Main</a:t>
            </a:r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85775" y="5784285"/>
            <a:ext cx="3020182" cy="2779818"/>
            <a:chOff x="14985775" y="5784285"/>
            <a:chExt cx="3020182" cy="27798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85775" y="5784285"/>
              <a:ext cx="3020182" cy="27798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85775" y="1970439"/>
            <a:ext cx="3020182" cy="2779818"/>
            <a:chOff x="14985775" y="1970439"/>
            <a:chExt cx="3020182" cy="2779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85775" y="1970439"/>
              <a:ext cx="3020182" cy="2779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9432" y="5784285"/>
            <a:ext cx="3020182" cy="2779818"/>
            <a:chOff x="329432" y="5784285"/>
            <a:chExt cx="3020182" cy="2779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432" y="5784285"/>
              <a:ext cx="3020182" cy="2779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84235" y="1166629"/>
            <a:ext cx="9517245" cy="7952457"/>
            <a:chOff x="4384235" y="1166629"/>
            <a:chExt cx="9517245" cy="795245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384235" y="1202336"/>
              <a:ext cx="9517245" cy="7916749"/>
              <a:chOff x="4384235" y="1202336"/>
              <a:chExt cx="9517245" cy="791674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384235" y="1202336"/>
                <a:ext cx="9517245" cy="791674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436928" y="1855697"/>
              <a:ext cx="9401443" cy="7181053"/>
              <a:chOff x="4436928" y="1855697"/>
              <a:chExt cx="9401443" cy="718105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36928" y="1855697"/>
                <a:ext cx="9401443" cy="718105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9114" y="1089850"/>
              <a:ext cx="4647194" cy="10237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2335" y="308414"/>
            <a:ext cx="2287691" cy="10158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29432" y="422686"/>
            <a:ext cx="621592" cy="621592"/>
            <a:chOff x="329432" y="422686"/>
            <a:chExt cx="621592" cy="6215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432" y="422686"/>
              <a:ext cx="621592" cy="6215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97985" y="3243638"/>
            <a:ext cx="1084295" cy="233418"/>
            <a:chOff x="3297985" y="3243638"/>
            <a:chExt cx="1084295" cy="2334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60000">
              <a:off x="3297985" y="3243638"/>
              <a:ext cx="1084295" cy="2334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9432" y="1970439"/>
            <a:ext cx="3020182" cy="2779818"/>
            <a:chOff x="329432" y="1970439"/>
            <a:chExt cx="3020182" cy="277981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432" y="1970439"/>
              <a:ext cx="3020182" cy="277981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1195" y="2733472"/>
            <a:ext cx="2193753" cy="143332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08253" y="2714458"/>
            <a:ext cx="3516012" cy="11598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4854" y="6300010"/>
            <a:ext cx="2858159" cy="18425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351575" y="6932081"/>
            <a:ext cx="998487" cy="233418"/>
            <a:chOff x="3351575" y="6932081"/>
            <a:chExt cx="998487" cy="2334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60000">
              <a:off x="3351575" y="6932081"/>
              <a:ext cx="998487" cy="2334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942788" y="3216100"/>
            <a:ext cx="1084295" cy="233418"/>
            <a:chOff x="13942788" y="3216100"/>
            <a:chExt cx="1084295" cy="23341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42788" y="3216100"/>
              <a:ext cx="1084295" cy="233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35030" y="7597764"/>
            <a:ext cx="1084295" cy="233418"/>
            <a:chOff x="12735030" y="7597764"/>
            <a:chExt cx="1084295" cy="23341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35030" y="7597764"/>
              <a:ext cx="1084295" cy="23341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63032" y="6706679"/>
            <a:ext cx="3197226" cy="102551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901479" y="6940776"/>
            <a:ext cx="1084295" cy="233418"/>
            <a:chOff x="13901479" y="6940776"/>
            <a:chExt cx="1084295" cy="23341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01479" y="6940776"/>
              <a:ext cx="1084295" cy="233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0434" y="4365734"/>
            <a:ext cx="3273975" cy="18342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57143" y="3974541"/>
            <a:ext cx="6171429" cy="337601"/>
            <a:chOff x="6057143" y="3974541"/>
            <a:chExt cx="6171429" cy="3376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3974541"/>
              <a:ext cx="6171429" cy="3376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57143" y="5968316"/>
            <a:ext cx="6171429" cy="337601"/>
            <a:chOff x="6057143" y="5968316"/>
            <a:chExt cx="6171429" cy="3376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5968316"/>
              <a:ext cx="6171429" cy="33760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76591" y="9317365"/>
            <a:ext cx="2773744" cy="62094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1748" y="3739479"/>
            <a:ext cx="6229006" cy="319302"/>
            <a:chOff x="5431748" y="3739479"/>
            <a:chExt cx="6229006" cy="319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1748" y="3739479"/>
              <a:ext cx="6229006" cy="3193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31748" y="6241474"/>
            <a:ext cx="6229006" cy="301315"/>
            <a:chOff x="5431748" y="6241474"/>
            <a:chExt cx="6229006" cy="3013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1748" y="6241474"/>
              <a:ext cx="6229006" cy="3013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8968" y="4020120"/>
            <a:ext cx="5687496" cy="22826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5762" y="372486"/>
            <a:ext cx="6187882" cy="3020941"/>
            <a:chOff x="465762" y="372486"/>
            <a:chExt cx="6187882" cy="30209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762" y="372486"/>
              <a:ext cx="6187882" cy="30209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1655" y="864310"/>
            <a:ext cx="3103599" cy="18325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70410" y="372486"/>
            <a:ext cx="6187882" cy="3020941"/>
            <a:chOff x="11270410" y="372486"/>
            <a:chExt cx="6187882" cy="30209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70410" y="372486"/>
              <a:ext cx="6187882" cy="302094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23886" y="486107"/>
            <a:ext cx="3621413" cy="23479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5762" y="6824153"/>
            <a:ext cx="6187882" cy="3020941"/>
            <a:chOff x="465762" y="6824153"/>
            <a:chExt cx="6187882" cy="30209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762" y="6824153"/>
              <a:ext cx="6187882" cy="302094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35282" y="7128434"/>
            <a:ext cx="3208250" cy="25385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29101" y="6839729"/>
            <a:ext cx="6187882" cy="3020941"/>
            <a:chOff x="11229101" y="6839729"/>
            <a:chExt cx="6187882" cy="30209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9101" y="6839729"/>
              <a:ext cx="6187882" cy="302094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72167" y="7153509"/>
            <a:ext cx="3486668" cy="23646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97442" y="147855"/>
            <a:ext cx="3898315" cy="12698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04911" y="1303713"/>
            <a:ext cx="3142116" cy="20161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2898" y="4160858"/>
            <a:ext cx="5259297" cy="165075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97442" y="3518809"/>
            <a:ext cx="2450733" cy="1269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97442" y="8917653"/>
            <a:ext cx="2755487" cy="1269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04954" y="4229430"/>
            <a:ext cx="3053111" cy="57796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5723" y="5425290"/>
            <a:ext cx="6171429" cy="324000"/>
            <a:chOff x="755723" y="5425290"/>
            <a:chExt cx="6171429" cy="324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5723" y="5425290"/>
              <a:ext cx="6171429" cy="324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5723" y="3947063"/>
            <a:ext cx="6171429" cy="337601"/>
            <a:chOff x="755723" y="3947063"/>
            <a:chExt cx="6171429" cy="3376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5723" y="3947063"/>
              <a:ext cx="6171429" cy="3376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18316" y="4208059"/>
            <a:ext cx="6894242" cy="20445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64544" y="667814"/>
            <a:ext cx="1418144" cy="101019"/>
            <a:chOff x="564544" y="667814"/>
            <a:chExt cx="1418144" cy="101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544" y="667814"/>
              <a:ext cx="1418144" cy="1010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76591" y="9247135"/>
            <a:ext cx="2773744" cy="6209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6371" y="4365734"/>
            <a:ext cx="5163754" cy="1828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57143" y="3974541"/>
            <a:ext cx="6171429" cy="337601"/>
            <a:chOff x="6057143" y="3974541"/>
            <a:chExt cx="6171429" cy="3376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3974541"/>
              <a:ext cx="6171429" cy="3376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57143" y="5968316"/>
            <a:ext cx="6171429" cy="337601"/>
            <a:chOff x="6057143" y="5968316"/>
            <a:chExt cx="6171429" cy="3376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5968316"/>
              <a:ext cx="6171429" cy="33760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76591" y="9207210"/>
            <a:ext cx="2773744" cy="6209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0540" y="127360"/>
            <a:ext cx="2738828" cy="10098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5634" y="314748"/>
            <a:ext cx="617949" cy="595279"/>
            <a:chOff x="215634" y="314748"/>
            <a:chExt cx="617949" cy="5952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634" y="314748"/>
              <a:ext cx="617949" cy="5952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71979" y="1307075"/>
            <a:ext cx="6730625" cy="1341215"/>
            <a:chOff x="2271979" y="1307075"/>
            <a:chExt cx="6730625" cy="13412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1979" y="1307075"/>
              <a:ext cx="6730625" cy="13412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9968" y="6339409"/>
            <a:ext cx="6663736" cy="840825"/>
            <a:chOff x="759968" y="6339409"/>
            <a:chExt cx="6663736" cy="8408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968" y="6339409"/>
              <a:ext cx="6663736" cy="8408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5220923"/>
            <a:ext cx="6776380" cy="1132256"/>
            <a:chOff x="9142857" y="5220923"/>
            <a:chExt cx="6776380" cy="11322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5220923"/>
              <a:ext cx="6776380" cy="11322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0325" y="3636883"/>
            <a:ext cx="8335682" cy="1423358"/>
            <a:chOff x="380325" y="3636883"/>
            <a:chExt cx="8335682" cy="14233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325" y="3636883"/>
              <a:ext cx="8335682" cy="14233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91520" y="8209588"/>
            <a:ext cx="8499136" cy="806935"/>
            <a:chOff x="3091520" y="8209588"/>
            <a:chExt cx="8499136" cy="8069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91520" y="8209588"/>
              <a:ext cx="8499136" cy="8069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7180235"/>
            <a:ext cx="7098491" cy="668729"/>
            <a:chOff x="9142857" y="7180235"/>
            <a:chExt cx="7098491" cy="6687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7180235"/>
              <a:ext cx="7098491" cy="6687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90656" y="458094"/>
            <a:ext cx="5145811" cy="3867218"/>
            <a:chOff x="11590656" y="458094"/>
            <a:chExt cx="5145811" cy="38672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90656" y="458094"/>
              <a:ext cx="5145811" cy="38672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초만에 끝나는 초간단 MBTI 테스트 : 네이버 포스트">
            <a:extLst>
              <a:ext uri="{FF2B5EF4-FFF2-40B4-BE49-F238E27FC236}">
                <a16:creationId xmlns:a16="http://schemas.microsoft.com/office/drawing/2014/main" id="{ACC3D45B-1660-4877-828C-512D1D3CE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1"/>
          <a:stretch/>
        </p:blipFill>
        <p:spPr bwMode="auto">
          <a:xfrm>
            <a:off x="5029200" y="590550"/>
            <a:ext cx="8229600" cy="910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87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9211" y="150283"/>
            <a:ext cx="7529469" cy="10158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7994" y="226472"/>
            <a:ext cx="622275" cy="621592"/>
            <a:chOff x="407994" y="226472"/>
            <a:chExt cx="622275" cy="6215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994" y="226472"/>
              <a:ext cx="622275" cy="6215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9132" y="1145295"/>
            <a:ext cx="10605290" cy="4454527"/>
            <a:chOff x="719132" y="1145295"/>
            <a:chExt cx="10605290" cy="44545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132" y="1145295"/>
              <a:ext cx="10605290" cy="44545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70379" y="1145295"/>
            <a:ext cx="10206571" cy="5144509"/>
            <a:chOff x="7670379" y="1145295"/>
            <a:chExt cx="10206571" cy="51445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0379" y="1145295"/>
              <a:ext cx="10206571" cy="5144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9172" y="4657993"/>
            <a:ext cx="8384826" cy="5072820"/>
            <a:chOff x="449172" y="4657993"/>
            <a:chExt cx="8384826" cy="50728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172" y="4657993"/>
              <a:ext cx="8384826" cy="50728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70379" y="3488978"/>
            <a:ext cx="10066376" cy="6568164"/>
            <a:chOff x="7670379" y="3488978"/>
            <a:chExt cx="10066376" cy="65681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0379" y="3488978"/>
              <a:ext cx="10066376" cy="6568164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F4FCC63-3709-4B35-B5F5-6D98FB3FB4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890" y="2135863"/>
            <a:ext cx="6675580" cy="6675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044199" y="-2153335"/>
            <a:ext cx="34545540" cy="159725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066" y="122745"/>
            <a:ext cx="1706626" cy="10158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4916" y="212703"/>
            <a:ext cx="621592" cy="621592"/>
            <a:chOff x="344916" y="212703"/>
            <a:chExt cx="621592" cy="62159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916" y="212703"/>
              <a:ext cx="621592" cy="6215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21741" y="2844226"/>
            <a:ext cx="4214229" cy="2021295"/>
            <a:chOff x="4521741" y="2844226"/>
            <a:chExt cx="4214229" cy="20212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1741" y="2844226"/>
              <a:ext cx="4214229" cy="2021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44686" y="5074010"/>
            <a:ext cx="3791284" cy="2125608"/>
            <a:chOff x="4944686" y="5074010"/>
            <a:chExt cx="3791284" cy="21256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4686" y="5074010"/>
              <a:ext cx="3791284" cy="21256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61972" y="1839790"/>
            <a:ext cx="4123144" cy="1265326"/>
            <a:chOff x="11561972" y="1839790"/>
            <a:chExt cx="4123144" cy="12653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61972" y="1839790"/>
              <a:ext cx="4123144" cy="126532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25518" y="7895405"/>
            <a:ext cx="1276304" cy="87990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91873" y="8031910"/>
            <a:ext cx="2605855" cy="5593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20386" y="8781461"/>
            <a:ext cx="1784890" cy="8799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9567" y="8917967"/>
            <a:ext cx="2029259" cy="5593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9887" y="2678994"/>
            <a:ext cx="3668084" cy="2063298"/>
            <a:chOff x="839887" y="2678994"/>
            <a:chExt cx="3668084" cy="20632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9887" y="2678994"/>
              <a:ext cx="3668084" cy="20632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04357" y="8452975"/>
            <a:ext cx="4849661" cy="5593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0824" y="4713606"/>
            <a:ext cx="3357053" cy="1935694"/>
            <a:chOff x="1260824" y="4713606"/>
            <a:chExt cx="3357053" cy="19356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0824" y="4713606"/>
              <a:ext cx="3357053" cy="193569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4831" y="8269563"/>
            <a:ext cx="1099883" cy="8844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71461" y="3036269"/>
            <a:ext cx="8366473" cy="4397764"/>
            <a:chOff x="9371461" y="3036269"/>
            <a:chExt cx="8366473" cy="439776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71461" y="3036269"/>
              <a:ext cx="8366473" cy="43977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2186" y="1533792"/>
            <a:ext cx="17297743" cy="470831"/>
            <a:chOff x="592186" y="1533792"/>
            <a:chExt cx="17297743" cy="47083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2186" y="1533792"/>
              <a:ext cx="17297743" cy="470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0434" y="4365734"/>
            <a:ext cx="3481511" cy="18331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57143" y="3974541"/>
            <a:ext cx="6171429" cy="337601"/>
            <a:chOff x="6057143" y="3974541"/>
            <a:chExt cx="6171429" cy="3376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3974541"/>
              <a:ext cx="6171429" cy="3376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57143" y="5968316"/>
            <a:ext cx="6171429" cy="337601"/>
            <a:chOff x="6057143" y="5968316"/>
            <a:chExt cx="6171429" cy="3376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5968316"/>
              <a:ext cx="6171429" cy="33760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76591" y="9207210"/>
            <a:ext cx="2773744" cy="6209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0527" y="171220"/>
            <a:ext cx="1239335" cy="10158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4916" y="295027"/>
            <a:ext cx="621592" cy="621592"/>
            <a:chOff x="344916" y="295027"/>
            <a:chExt cx="621592" cy="6215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916" y="295027"/>
              <a:ext cx="621592" cy="62159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45979" y="-1859500"/>
            <a:ext cx="12352391" cy="123523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1574" y="-1861362"/>
            <a:ext cx="12379930" cy="123598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002166" y="7291317"/>
            <a:ext cx="30290046" cy="31125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56596" y="6339736"/>
            <a:ext cx="829116" cy="351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78432" y="5334854"/>
            <a:ext cx="215965" cy="211645"/>
            <a:chOff x="13278432" y="5334854"/>
            <a:chExt cx="215965" cy="2116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78432" y="5334854"/>
              <a:ext cx="215965" cy="21164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91117" y="5401550"/>
            <a:ext cx="440652" cy="3626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10</Words>
  <Application>Microsoft Office PowerPoint</Application>
  <PresentationFormat>사용자 지정</PresentationFormat>
  <Paragraphs>7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smhrd</cp:lastModifiedBy>
  <cp:revision>18</cp:revision>
  <dcterms:created xsi:type="dcterms:W3CDTF">2021-11-16T10:03:39Z</dcterms:created>
  <dcterms:modified xsi:type="dcterms:W3CDTF">2021-11-16T03:09:11Z</dcterms:modified>
</cp:coreProperties>
</file>